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A  Mitra_2 (MRT)" panose="00000700000000000000" pitchFamily="2" charset="-78"/>
      <p:bold r:id="rId8"/>
    </p:embeddedFont>
    <p:embeddedFont>
      <p:font typeface="B Mitra" panose="00000400000000000000" pitchFamily="2" charset="-78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5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4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Mitra" panose="00000400000000000000" pitchFamily="2" charset="-78"/>
              </a:rPr>
              <a:t>سرتیتر های موضوع </a:t>
            </a:r>
            <a:r>
              <a:rPr lang="fa-IR" b="1" dirty="0" smtClean="0">
                <a:cs typeface="B Mitra" panose="00000400000000000000" pitchFamily="2" charset="-78"/>
              </a:rPr>
              <a:t>«تمرین»</a:t>
            </a:r>
            <a:r>
              <a:rPr lang="fa-IR" b="1" dirty="0" smtClean="0">
                <a:cs typeface="B Mitra" panose="00000400000000000000" pitchFamily="2" charset="-78"/>
              </a:rPr>
              <a:t/>
            </a:r>
            <a:br>
              <a:rPr lang="fa-IR" b="1" dirty="0" smtClean="0">
                <a:cs typeface="B Mitra" panose="00000400000000000000" pitchFamily="2" charset="-78"/>
              </a:rPr>
            </a:br>
            <a:r>
              <a:rPr lang="fa-IR" b="1" dirty="0" smtClean="0">
                <a:cs typeface="B Mitra" panose="00000400000000000000" pitchFamily="2" charset="-78"/>
              </a:rPr>
              <a:t>در دسته کتابچه</a:t>
            </a:r>
            <a:endParaRPr lang="en-US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464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67" y="1825625"/>
            <a:ext cx="3689540" cy="436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>
                <a:latin typeface="+mn-lt"/>
                <a:ea typeface="+mn-ea"/>
                <a:cs typeface="B Mitra" panose="00000400000000000000" pitchFamily="2" charset="-78"/>
              </a:rPr>
              <a:t>تیتر های بهمن 98</a:t>
            </a:r>
            <a:endParaRPr lang="en-US" sz="3600" b="1" dirty="0"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تمرین مدیریت احساسات در هنگام شکست و </a:t>
            </a:r>
            <a:r>
              <a:rPr lang="fa-IR" sz="2400" b="1" dirty="0" smtClean="0">
                <a:cs typeface="B Mitra" panose="00000400000000000000" pitchFamily="2" charset="-78"/>
              </a:rPr>
              <a:t>پیروزی</a:t>
            </a:r>
          </a:p>
          <a:p>
            <a:pPr algn="r" rtl="1"/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تمرین برای شروع دوباره بجای ناامیدی پس از </a:t>
            </a:r>
            <a:r>
              <a:rPr lang="fa-IR" sz="2400" b="1" dirty="0" smtClean="0">
                <a:cs typeface="B Mitra" panose="00000400000000000000" pitchFamily="2" charset="-78"/>
              </a:rPr>
              <a:t>شکست</a:t>
            </a:r>
          </a:p>
          <a:p>
            <a:pPr algn="r" rtl="1"/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تمرین برای ایجاد شرایط مناسب برای شروع </a:t>
            </a:r>
            <a:r>
              <a:rPr lang="fa-IR" sz="2400" b="1" dirty="0" smtClean="0">
                <a:cs typeface="B Mitra" panose="00000400000000000000" pitchFamily="2" charset="-78"/>
              </a:rPr>
              <a:t>خوب</a:t>
            </a:r>
          </a:p>
          <a:p>
            <a:pPr algn="r" rtl="1"/>
            <a:r>
              <a:rPr lang="fa-IR" sz="2400" b="1" dirty="0" smtClean="0">
                <a:cs typeface="B Mitra" panose="00000400000000000000" pitchFamily="2" charset="-78"/>
              </a:rPr>
              <a:t> </a:t>
            </a:r>
            <a:r>
              <a:rPr lang="fa-IR" sz="2400" b="1" dirty="0">
                <a:cs typeface="B Mitra" panose="00000400000000000000" pitchFamily="2" charset="-78"/>
              </a:rPr>
              <a:t>پس از </a:t>
            </a:r>
            <a:r>
              <a:rPr lang="fa-IR" sz="2400" b="1" dirty="0" smtClean="0">
                <a:cs typeface="B Mitra" panose="00000400000000000000" pitchFamily="2" charset="-78"/>
              </a:rPr>
              <a:t>شکست</a:t>
            </a:r>
          </a:p>
          <a:p>
            <a:pPr algn="r" rtl="1"/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6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تمرین مدیریت احساسات در هنگام شکست و پیروزی</a:t>
            </a:r>
          </a:p>
          <a:p>
            <a:pPr algn="r" rtl="1"/>
            <a:r>
              <a:rPr lang="fa-IR" sz="2000" dirty="0">
                <a:cs typeface="A  Mitra_2 (MRT)" panose="00000700000000000000" pitchFamily="2" charset="-78"/>
              </a:rPr>
              <a:t>چگونه در شرایط خاص احساسات خود را مدیریت کنیم</a:t>
            </a:r>
            <a:endParaRPr lang="en-US" sz="2000" dirty="0">
              <a:cs typeface="A  Mitra_2 (MRT)" panose="00000700000000000000" pitchFamily="2" charset="-78"/>
            </a:endParaRP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چگونه در برابر فشارهای عاطفی واکنش نشان دهیم</a:t>
            </a:r>
          </a:p>
          <a:p>
            <a:pPr algn="r" rtl="1"/>
            <a:endParaRPr lang="fa-IR" sz="2000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تمرین برای شروع دوباره بجای ناامیدی پس از شکست</a:t>
            </a:r>
          </a:p>
          <a:p>
            <a:pPr algn="r" rtl="1"/>
            <a:r>
              <a:rPr lang="fa-IR" sz="2000" dirty="0">
                <a:cs typeface="A  Mitra_2 (MRT)" panose="00000700000000000000" pitchFamily="2" charset="-78"/>
              </a:rPr>
              <a:t>برای ادامه فعالیت از یک شکست چگونه رفتار </a:t>
            </a:r>
            <a:r>
              <a:rPr lang="fa-IR" sz="2000" dirty="0" smtClean="0">
                <a:cs typeface="A  Mitra_2 (MRT)" panose="00000700000000000000" pitchFamily="2" charset="-78"/>
              </a:rPr>
              <a:t>کنیم</a:t>
            </a:r>
          </a:p>
          <a:p>
            <a:pPr algn="r" rtl="1"/>
            <a:r>
              <a:rPr lang="fa-IR" sz="2000" dirty="0">
                <a:cs typeface="A  Mitra_2 (MRT)" panose="00000700000000000000" pitchFamily="2" charset="-78"/>
              </a:rPr>
              <a:t>چگونه از مدیریت احساسات برای شروع دوباره بهره ببریم</a:t>
            </a:r>
            <a:endParaRPr lang="en-US" sz="2000" dirty="0">
              <a:cs typeface="A  Mitra_2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461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تمرین برای ایجاد شرایط مناسب برای شروع خوب</a:t>
            </a: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 پس از شکست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چه شرایطی را برای پیشبرد دوباره عملکرد فراهم </a:t>
            </a:r>
            <a:r>
              <a:rPr lang="fa-IR" sz="2000" b="1" dirty="0" smtClean="0">
                <a:cs typeface="B Mitra" panose="00000400000000000000" pitchFamily="2" charset="-78"/>
              </a:rPr>
              <a:t>سازیم</a:t>
            </a:r>
          </a:p>
          <a:p>
            <a:pPr algn="r" rtl="1"/>
            <a:endParaRPr lang="en-US" sz="2000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Mitra" panose="00000400000000000000" pitchFamily="2" charset="-78"/>
              </a:rPr>
              <a:t>و دیگر عناوین در دست تهیه...</a:t>
            </a:r>
          </a:p>
          <a:p>
            <a:pPr marL="0" indent="0" algn="r" rtl="1">
              <a:buNone/>
            </a:pPr>
            <a:endParaRPr lang="fa-IR" b="1" dirty="0">
              <a:cs typeface="B Mitra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b="1" dirty="0" smtClean="0">
                <a:cs typeface="B Mitra" panose="00000400000000000000" pitchFamily="2" charset="-78"/>
              </a:rPr>
              <a:t>www.ravanras.com</a:t>
            </a:r>
            <a:endParaRPr lang="en-US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21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120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 Light</vt:lpstr>
      <vt:lpstr>A  Mitra_2 (MRT)</vt:lpstr>
      <vt:lpstr>Arial</vt:lpstr>
      <vt:lpstr>B Mitra</vt:lpstr>
      <vt:lpstr>Calibri</vt:lpstr>
      <vt:lpstr>Office Theme</vt:lpstr>
      <vt:lpstr>سرتیتر های موضوع «تمرین» در دسته کتابچه</vt:lpstr>
      <vt:lpstr>تیتر های بهمن 98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سرتیتر های موضوع توانایی در دسته کتابچه</dc:title>
  <dc:creator>Arsalan S</dc:creator>
  <cp:lastModifiedBy>Arsalan S</cp:lastModifiedBy>
  <cp:revision>20</cp:revision>
  <dcterms:created xsi:type="dcterms:W3CDTF">2020-04-11T12:08:42Z</dcterms:created>
  <dcterms:modified xsi:type="dcterms:W3CDTF">2020-04-12T09:59:33Z</dcterms:modified>
</cp:coreProperties>
</file>