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B Mitra" panose="00000400000000000000" pitchFamily="2" charset="-7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سرتیتر های موضوع </a:t>
            </a:r>
            <a:r>
              <a:rPr lang="fa-IR" b="1" dirty="0" smtClean="0">
                <a:cs typeface="B Mitra" panose="00000400000000000000" pitchFamily="2" charset="-78"/>
              </a:rPr>
              <a:t>«تلاش»</a:t>
            </a:r>
            <a:r>
              <a:rPr lang="fa-IR" b="1" dirty="0" smtClean="0">
                <a:cs typeface="B Mitra" panose="00000400000000000000" pitchFamily="2" charset="-78"/>
              </a:rPr>
              <a:t/>
            </a:r>
            <a:br>
              <a:rPr lang="fa-IR" b="1" dirty="0" smtClean="0">
                <a:cs typeface="B Mitra" panose="00000400000000000000" pitchFamily="2" charset="-78"/>
              </a:rPr>
            </a:br>
            <a:r>
              <a:rPr lang="fa-IR" b="1" dirty="0" smtClean="0">
                <a:cs typeface="B Mitra" panose="00000400000000000000" pitchFamily="2" charset="-78"/>
              </a:rPr>
              <a:t>در دسته کتابچه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67" y="1825625"/>
            <a:ext cx="3689540" cy="436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latin typeface="+mn-lt"/>
                <a:ea typeface="+mn-ea"/>
                <a:cs typeface="B Mitra" panose="00000400000000000000" pitchFamily="2" charset="-78"/>
              </a:rPr>
              <a:t>تیتر های بهمن 98</a:t>
            </a:r>
            <a:endParaRPr lang="en-US" sz="3600" b="1" dirty="0"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تلاش لازم </a:t>
            </a:r>
            <a:r>
              <a:rPr lang="fa-IR" sz="2400" b="1" dirty="0">
                <a:cs typeface="B Mitra" panose="00000400000000000000" pitchFamily="2" charset="-78"/>
              </a:rPr>
              <a:t>برای متمرکز ماندن بر </a:t>
            </a:r>
            <a:r>
              <a:rPr lang="fa-IR" sz="2400" b="1" dirty="0" smtClean="0">
                <a:cs typeface="B Mitra" panose="00000400000000000000" pitchFamily="2" charset="-78"/>
              </a:rPr>
              <a:t>اهداف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تلاش لازم برای تفکیک اقدام های لازم و کم </a:t>
            </a:r>
            <a:r>
              <a:rPr lang="fa-IR" sz="2400" b="1" dirty="0" smtClean="0">
                <a:cs typeface="B Mitra" panose="00000400000000000000" pitchFamily="2" charset="-78"/>
              </a:rPr>
              <a:t>اهمیت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تلاش لازم برای داشتن رفتار های هم جهت در اشتغال</a:t>
            </a:r>
            <a:endParaRPr lang="en-US" sz="24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cs typeface="B Mitra" panose="00000400000000000000" pitchFamily="2" charset="-78"/>
              </a:rPr>
              <a:t>(در دست تهیه</a:t>
            </a:r>
            <a:r>
              <a:rPr lang="fa-IR" sz="2400" b="1" dirty="0" smtClean="0">
                <a:cs typeface="B Mitra" panose="000004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تلاش لازم برای متمرکز ماندن بر رفتارهای  مفید </a:t>
            </a:r>
            <a:r>
              <a:rPr lang="fa-IR" sz="2400" b="1" dirty="0" smtClean="0">
                <a:cs typeface="B Mitra" panose="00000400000000000000" pitchFamily="2" charset="-78"/>
              </a:rPr>
              <a:t>روزمره</a:t>
            </a:r>
          </a:p>
          <a:p>
            <a:pPr marL="0" indent="0" algn="r" rtl="1">
              <a:buNone/>
            </a:pPr>
            <a:r>
              <a:rPr lang="fa-IR" sz="2400" b="1" dirty="0">
                <a:cs typeface="B Mitra" panose="00000400000000000000" pitchFamily="2" charset="-78"/>
              </a:rPr>
              <a:t>(در دست تهیه)</a:t>
            </a:r>
          </a:p>
          <a:p>
            <a:pPr algn="r" rtl="1"/>
            <a:endParaRPr 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34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تلاش لازم برای متمرکز ماندن بر اهداف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تلاشی برای حفظ تمرکز خوب داشته </a:t>
            </a:r>
            <a:r>
              <a:rPr lang="fa-IR" sz="2000" b="1" dirty="0" smtClean="0">
                <a:cs typeface="B Mitra" panose="00000400000000000000" pitchFamily="2" charset="-78"/>
              </a:rPr>
              <a:t>باشیم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تمرکزمان را با اهدافمان هماهنگ کنیم</a:t>
            </a:r>
          </a:p>
          <a:p>
            <a:pPr algn="r" rtl="1"/>
            <a:endParaRPr lang="fa-IR" sz="2000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تلاش لازم برای داشتن رفتار های هم جهت در اشتغال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Mitra" panose="00000400000000000000" pitchFamily="2" charset="-78"/>
              </a:rPr>
              <a:t>(در دست تهیه</a:t>
            </a:r>
            <a:r>
              <a:rPr lang="fa-IR" b="1" dirty="0" smtClean="0">
                <a:cs typeface="B Mitra" panose="00000400000000000000" pitchFamily="2" charset="-78"/>
              </a:rPr>
              <a:t>)</a:t>
            </a:r>
            <a:endParaRPr lang="fa-IR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تلاش لازم برای متمرکز ماندن بر رفتارهای  مفید روزمره</a:t>
            </a:r>
          </a:p>
          <a:p>
            <a:pPr marL="0" indent="0" algn="r" rtl="1">
              <a:buNone/>
            </a:pPr>
            <a:r>
              <a:rPr lang="fa-IR" b="1" dirty="0">
                <a:cs typeface="B Mitra" panose="00000400000000000000" pitchFamily="2" charset="-78"/>
              </a:rPr>
              <a:t>(در دست تهیه)</a:t>
            </a:r>
          </a:p>
          <a:p>
            <a:pPr algn="r" rtl="1"/>
            <a:endParaRPr lang="en-US" sz="20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و دیگر عناوین در دست تهیه...</a:t>
            </a:r>
          </a:p>
          <a:p>
            <a:pPr marL="0" indent="0" algn="r" rtl="1">
              <a:buNone/>
            </a:pPr>
            <a:endParaRPr lang="fa-IR" b="1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cs typeface="B Mitra" panose="00000400000000000000" pitchFamily="2" charset="-78"/>
              </a:rPr>
              <a:t>www.ravanras.com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21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Arial</vt:lpstr>
      <vt:lpstr>B Mitra</vt:lpstr>
      <vt:lpstr>Office Theme</vt:lpstr>
      <vt:lpstr>سرتیتر های موضوع «تلاش» در دسته کتابچه</vt:lpstr>
      <vt:lpstr>تیتر های بهمن 98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سرتیتر های موضوع توانایی در دسته کتابچه</dc:title>
  <dc:creator>Arsalan S</dc:creator>
  <cp:lastModifiedBy>Arsalan S</cp:lastModifiedBy>
  <cp:revision>24</cp:revision>
  <dcterms:created xsi:type="dcterms:W3CDTF">2020-04-11T12:08:42Z</dcterms:created>
  <dcterms:modified xsi:type="dcterms:W3CDTF">2020-04-12T11:05:03Z</dcterms:modified>
</cp:coreProperties>
</file>