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B Mitra" panose="00000400000000000000" pitchFamily="2" charset="-78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DD7B-6ED0-46F0-BB10-D568C48C3B3C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سرتیتر های موضوع «</a:t>
            </a:r>
            <a:r>
              <a:rPr lang="fa-IR" b="1" dirty="0" smtClean="0">
                <a:cs typeface="B Mitra" panose="00000400000000000000" pitchFamily="2" charset="-78"/>
              </a:rPr>
              <a:t>تقویت»</a:t>
            </a:r>
            <a:r>
              <a:rPr lang="fa-IR" b="1" dirty="0" smtClean="0">
                <a:cs typeface="B Mitra" panose="00000400000000000000" pitchFamily="2" charset="-78"/>
              </a:rPr>
              <a:t/>
            </a:r>
            <a:br>
              <a:rPr lang="fa-IR" b="1" dirty="0" smtClean="0">
                <a:cs typeface="B Mitra" panose="00000400000000000000" pitchFamily="2" charset="-78"/>
              </a:rPr>
            </a:br>
            <a:r>
              <a:rPr lang="fa-IR" b="1" dirty="0" smtClean="0">
                <a:cs typeface="B Mitra" panose="00000400000000000000" pitchFamily="2" charset="-78"/>
              </a:rPr>
              <a:t>در دسته کتابچه</a:t>
            </a: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6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67" y="1825625"/>
            <a:ext cx="3689540" cy="436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>
                <a:latin typeface="+mn-lt"/>
                <a:ea typeface="+mn-ea"/>
                <a:cs typeface="B Mitra" panose="00000400000000000000" pitchFamily="2" charset="-78"/>
              </a:rPr>
              <a:t>تیتر های بهمن 98</a:t>
            </a:r>
            <a:endParaRPr lang="en-US" sz="3600" b="1" dirty="0"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تقویت بردباری در هنگام افزایش </a:t>
            </a:r>
            <a:r>
              <a:rPr lang="fa-IR" sz="2400" b="1" dirty="0" smtClean="0">
                <a:cs typeface="B Mitra" panose="00000400000000000000" pitchFamily="2" charset="-78"/>
              </a:rPr>
              <a:t>اضطراب</a:t>
            </a: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تقویت تکرار رفتارهای اعتماد به نفس </a:t>
            </a:r>
            <a:r>
              <a:rPr lang="fa-IR" sz="2400" b="1" dirty="0" smtClean="0">
                <a:cs typeface="B Mitra" panose="00000400000000000000" pitchFamily="2" charset="-78"/>
              </a:rPr>
              <a:t>دهنده</a:t>
            </a: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تقویت تفکیک انواع اتفاقات </a:t>
            </a:r>
            <a:r>
              <a:rPr lang="fa-IR" sz="2400" b="1" dirty="0" smtClean="0">
                <a:cs typeface="B Mitra" panose="00000400000000000000" pitchFamily="2" charset="-78"/>
              </a:rPr>
              <a:t>ناخوشایند</a:t>
            </a:r>
          </a:p>
          <a:p>
            <a:pPr algn="r" rtl="1"/>
            <a:endParaRPr lang="fa-IR" sz="2400" b="1" dirty="0">
              <a:cs typeface="B Mitra" panose="00000400000000000000" pitchFamily="2" charset="-78"/>
            </a:endParaRPr>
          </a:p>
          <a:p>
            <a:pPr algn="r" rtl="1"/>
            <a:r>
              <a:rPr lang="fa-IR" sz="2400" b="1" dirty="0">
                <a:cs typeface="B Mitra" panose="00000400000000000000" pitchFamily="2" charset="-78"/>
              </a:rPr>
              <a:t>تقویت پشتکار </a:t>
            </a:r>
            <a:r>
              <a:rPr lang="fa-IR" sz="2400" b="1" dirty="0" smtClean="0">
                <a:cs typeface="B Mitra" panose="00000400000000000000" pitchFamily="2" charset="-78"/>
              </a:rPr>
              <a:t>روزانه</a:t>
            </a:r>
          </a:p>
          <a:p>
            <a:pPr algn="r" rtl="1"/>
            <a:r>
              <a:rPr lang="fa-IR" sz="2400" b="1" dirty="0" smtClean="0">
                <a:cs typeface="B Mitra" panose="00000400000000000000" pitchFamily="2" charset="-78"/>
              </a:rPr>
              <a:t>(</a:t>
            </a:r>
            <a:r>
              <a:rPr lang="fa-IR" sz="2400" b="1" dirty="0">
                <a:cs typeface="B Mitra" panose="00000400000000000000" pitchFamily="2" charset="-78"/>
              </a:rPr>
              <a:t>در </a:t>
            </a:r>
            <a:r>
              <a:rPr lang="fa-IR" sz="2400" b="1" dirty="0">
                <a:cs typeface="B Mitra" panose="00000400000000000000" pitchFamily="2" charset="-78"/>
              </a:rPr>
              <a:t>دست تهیه)</a:t>
            </a:r>
          </a:p>
          <a:p>
            <a:pPr algn="r" rtl="1"/>
            <a:endParaRPr lang="en-US" sz="2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346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تقویت بردباری در هنگام افزایش اضطراب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چطور در هنگام اضطراب رفتار های مطمئنی داشته </a:t>
            </a:r>
            <a:r>
              <a:rPr lang="fa-IR" sz="2000" b="1" dirty="0" smtClean="0">
                <a:cs typeface="B Mitra" panose="00000400000000000000" pitchFamily="2" charset="-78"/>
              </a:rPr>
              <a:t>باشیم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چطور تمرکز خود را در هنگام نگرانی‌ها حفظ کنیم</a:t>
            </a:r>
            <a:endParaRPr lang="fa-IR" sz="2000" b="1" dirty="0" smtClean="0">
              <a:cs typeface="B Mitra" panose="00000400000000000000" pitchFamily="2" charset="-78"/>
            </a:endParaRPr>
          </a:p>
          <a:p>
            <a:pPr algn="r" rtl="1"/>
            <a:endParaRPr lang="fa-IR" sz="20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تقویت تکرار رفتارهای اعتماد به نفس دهنده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چطور رفتارهای پیش برنده و سازنده داشته </a:t>
            </a:r>
            <a:r>
              <a:rPr lang="fa-IR" sz="2000" b="1" dirty="0" smtClean="0">
                <a:cs typeface="B Mitra" panose="00000400000000000000" pitchFamily="2" charset="-78"/>
              </a:rPr>
              <a:t>باشیم</a:t>
            </a:r>
          </a:p>
          <a:p>
            <a:pPr algn="r" rtl="1"/>
            <a:endParaRPr lang="fa-IR" sz="20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تقویت </a:t>
            </a:r>
            <a:r>
              <a:rPr lang="fa-IR" b="1" dirty="0">
                <a:cs typeface="B Mitra" panose="00000400000000000000" pitchFamily="2" charset="-78"/>
              </a:rPr>
              <a:t>تفکیک انواع اتفاقات ناخوشایند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چطور اتفاقات ناخوشایند را از نظر تاثیر دسته‌بندی کنیم</a:t>
            </a:r>
            <a:endParaRPr lang="fa-IR" sz="2000" b="1" dirty="0" smtClean="0">
              <a:cs typeface="B Mitra" panose="00000400000000000000" pitchFamily="2" charset="-78"/>
            </a:endParaRPr>
          </a:p>
          <a:p>
            <a:pPr algn="r" rtl="1"/>
            <a:endParaRPr lang="fa-IR" sz="2000" b="1" dirty="0">
              <a:cs typeface="B Mitra" panose="00000400000000000000" pitchFamily="2" charset="-78"/>
            </a:endParaRPr>
          </a:p>
          <a:p>
            <a:pPr algn="r" rtl="1"/>
            <a:endParaRPr lang="fa-IR" sz="2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461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تقویت پشتکار روزانه</a:t>
            </a: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(در دست تهیه)</a:t>
            </a:r>
          </a:p>
          <a:p>
            <a:pPr algn="r" rtl="1"/>
            <a:endParaRPr lang="en-US" sz="2000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Mitra" panose="00000400000000000000" pitchFamily="2" charset="-78"/>
              </a:rPr>
              <a:t>و دیگر عناوین در دست تهیه...</a:t>
            </a:r>
          </a:p>
          <a:p>
            <a:pPr marL="0" indent="0" algn="r" rtl="1">
              <a:buNone/>
            </a:pPr>
            <a:endParaRPr lang="fa-IR" b="1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>
              <a:cs typeface="B Mitra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b="1" dirty="0" smtClean="0">
                <a:cs typeface="B Mitra" panose="00000400000000000000" pitchFamily="2" charset="-78"/>
              </a:rPr>
              <a:t>www.ravanras.com</a:t>
            </a:r>
            <a:endParaRPr lang="en-US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21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105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Arial</vt:lpstr>
      <vt:lpstr>B Mitra</vt:lpstr>
      <vt:lpstr>Office Theme</vt:lpstr>
      <vt:lpstr>سرتیتر های موضوع «تقویت» در دسته کتابچه</vt:lpstr>
      <vt:lpstr>تیتر های بهمن 98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سرتیتر های موضوع توانایی در دسته کتابچه</dc:title>
  <dc:creator>Arsalan S</dc:creator>
  <cp:lastModifiedBy>Arsalan S</cp:lastModifiedBy>
  <cp:revision>31</cp:revision>
  <dcterms:created xsi:type="dcterms:W3CDTF">2020-04-11T12:08:42Z</dcterms:created>
  <dcterms:modified xsi:type="dcterms:W3CDTF">2020-04-12T13:31:13Z</dcterms:modified>
</cp:coreProperties>
</file>