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  Mitra_3 (MRT)" panose="00000700000000000000" pitchFamily="2" charset="-78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A  Mitra_2 (MRT)" panose="00000700000000000000" pitchFamily="2" charset="-78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2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2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7DD7B-6ED0-46F0-BB10-D568C48C3B3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12E5-DD98-462D-AA25-4E0777E7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7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A  Mitra_3 (MRT)" panose="00000700000000000000" pitchFamily="2" charset="-78"/>
              </a:rPr>
              <a:t>سرتیتر های موضوع </a:t>
            </a:r>
            <a:r>
              <a:rPr lang="fa-IR" dirty="0" smtClean="0">
                <a:cs typeface="A  Mitra_3 (MRT)" panose="00000700000000000000" pitchFamily="2" charset="-78"/>
              </a:rPr>
              <a:t>«توانایی»</a:t>
            </a:r>
            <a:r>
              <a:rPr lang="fa-IR" dirty="0" smtClean="0">
                <a:cs typeface="A  Mitra_3 (MRT)" panose="00000700000000000000" pitchFamily="2" charset="-78"/>
              </a:rPr>
              <a:t/>
            </a:r>
            <a:br>
              <a:rPr lang="fa-IR" dirty="0" smtClean="0">
                <a:cs typeface="A  Mitra_3 (MRT)" panose="00000700000000000000" pitchFamily="2" charset="-78"/>
              </a:rPr>
            </a:br>
            <a:r>
              <a:rPr lang="fa-IR" dirty="0" smtClean="0">
                <a:cs typeface="A  Mitra_3 (MRT)" panose="00000700000000000000" pitchFamily="2" charset="-78"/>
              </a:rPr>
              <a:t>در دسته کتابچه</a:t>
            </a:r>
            <a:endParaRPr lang="en-US" dirty="0">
              <a:cs typeface="A  Mitra_3 (MRT)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67" y="1825625"/>
            <a:ext cx="3689540" cy="436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latin typeface="+mn-lt"/>
                <a:ea typeface="+mn-ea"/>
                <a:cs typeface="A  Mitra_2 (MRT)" panose="00000700000000000000" pitchFamily="2" charset="-78"/>
              </a:rPr>
              <a:t>تیتر های بهمن 98</a:t>
            </a:r>
            <a:endParaRPr lang="en-US" sz="3600" dirty="0">
              <a:latin typeface="+mn-lt"/>
              <a:ea typeface="+mn-ea"/>
              <a:cs typeface="A  Mitra_2 (MRT)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A  Mitra_2 (MRT)" panose="00000700000000000000" pitchFamily="2" charset="-78"/>
              </a:rPr>
              <a:t>توانایی رویارویی با موانع یک روز خوب</a:t>
            </a:r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r>
              <a:rPr lang="fa-IR" dirty="0">
                <a:cs typeface="A  Mitra_2 (MRT)" panose="00000700000000000000" pitchFamily="2" charset="-78"/>
              </a:rPr>
              <a:t>توانایی پیگیری کارهای نیمه‌تمام </a:t>
            </a:r>
            <a:r>
              <a:rPr lang="fa-IR" dirty="0" smtClean="0">
                <a:cs typeface="A  Mitra_2 (MRT)" panose="00000700000000000000" pitchFamily="2" charset="-78"/>
              </a:rPr>
              <a:t>روزانه</a:t>
            </a:r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r>
              <a:rPr lang="fa-IR" dirty="0">
                <a:cs typeface="A  Mitra_2 (MRT)" panose="00000700000000000000" pitchFamily="2" charset="-78"/>
              </a:rPr>
              <a:t>با توجه به موارد </a:t>
            </a:r>
            <a:r>
              <a:rPr lang="fa-IR" dirty="0" smtClean="0">
                <a:cs typeface="A  Mitra_2 (MRT)" panose="00000700000000000000" pitchFamily="2" charset="-78"/>
              </a:rPr>
              <a:t>امیدبخش</a:t>
            </a:r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r>
              <a:rPr lang="fa-IR" dirty="0">
                <a:cs typeface="A  Mitra_2 (MRT)" panose="00000700000000000000" pitchFamily="2" charset="-78"/>
              </a:rPr>
              <a:t>توانایی اعلام اخبار خوب به </a:t>
            </a:r>
            <a:r>
              <a:rPr lang="fa-IR" dirty="0" smtClean="0">
                <a:cs typeface="A  Mitra_2 (MRT)" panose="00000700000000000000" pitchFamily="2" charset="-78"/>
              </a:rPr>
              <a:t>سایرین</a:t>
            </a:r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A  Mitra_2 (MRT)" panose="00000700000000000000" pitchFamily="2" charset="-78"/>
              </a:rPr>
              <a:t>توانایی رویارویی با موانع یک روز خوب</a:t>
            </a:r>
            <a:endParaRPr lang="en-US" dirty="0">
              <a:cs typeface="A  Mitra_2 (MRT)" panose="00000700000000000000" pitchFamily="2" charset="-78"/>
            </a:endParaRPr>
          </a:p>
          <a:p>
            <a:endParaRPr lang="en-US" dirty="0" smtClean="0"/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برای داشتن یک روز خوب از موانع مختلف بگذریم و به دستاوردهای مفیدی برسیم</a:t>
            </a: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در طول روز حال خوبی داشته باشیم</a:t>
            </a: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حال خوب خود را به دیگران نیز منتقل </a:t>
            </a:r>
            <a:r>
              <a:rPr lang="fa-IR" sz="2000" dirty="0" smtClean="0">
                <a:cs typeface="A  Mitra_2 (MRT)" panose="00000700000000000000" pitchFamily="2" charset="-78"/>
              </a:rPr>
              <a:t>کنیم</a:t>
            </a:r>
          </a:p>
          <a:p>
            <a:pPr algn="r" rtl="1"/>
            <a:endParaRPr lang="fa-IR" sz="2000" dirty="0">
              <a:cs typeface="A  Mitra_2 (MRT)" panose="00000700000000000000" pitchFamily="2" charset="-78"/>
            </a:endParaRPr>
          </a:p>
          <a:p>
            <a:pPr algn="r" rtl="1"/>
            <a:r>
              <a:rPr lang="fa-IR" dirty="0">
                <a:cs typeface="A  Mitra_2 (MRT)" panose="00000700000000000000" pitchFamily="2" charset="-78"/>
              </a:rPr>
              <a:t>توانایی پیگیری کارهای نیمه‌تمام </a:t>
            </a:r>
            <a:r>
              <a:rPr lang="fa-IR" dirty="0" smtClean="0">
                <a:cs typeface="A  Mitra_2 (MRT)" panose="00000700000000000000" pitchFamily="2" charset="-78"/>
              </a:rPr>
              <a:t>روزانه</a:t>
            </a:r>
            <a:endParaRPr lang="en-US" dirty="0" smtClean="0">
              <a:cs typeface="A  Mitra_2 (MRT)" panose="00000700000000000000" pitchFamily="2" charset="-78"/>
            </a:endParaRPr>
          </a:p>
          <a:p>
            <a:pPr algn="r" rtl="1"/>
            <a:r>
              <a:rPr lang="fa-IR" sz="2000" dirty="0">
                <a:cs typeface="A  Mitra_2 (MRT)" panose="00000700000000000000" pitchFamily="2" charset="-78"/>
              </a:rPr>
              <a:t>چگونه </a:t>
            </a:r>
            <a:r>
              <a:rPr lang="fa-IR" sz="2000" dirty="0" smtClean="0">
                <a:cs typeface="A  Mitra_2 (MRT)" panose="00000700000000000000" pitchFamily="2" charset="-78"/>
              </a:rPr>
              <a:t>رفتارهایی </a:t>
            </a:r>
            <a:r>
              <a:rPr lang="fa-IR" sz="2000" dirty="0">
                <a:cs typeface="A  Mitra_2 (MRT)" panose="00000700000000000000" pitchFamily="2" charset="-78"/>
              </a:rPr>
              <a:t>داشته باشیم تا کارهای نیمه تمام خود را به خوبی به انتها </a:t>
            </a:r>
            <a:r>
              <a:rPr lang="fa-IR" sz="2000" dirty="0" smtClean="0">
                <a:cs typeface="A  Mitra_2 (MRT)" panose="00000700000000000000" pitchFamily="2" charset="-78"/>
              </a:rPr>
              <a:t>برسانیم</a:t>
            </a:r>
            <a:endParaRPr lang="en-US" sz="2000" dirty="0" smtClean="0">
              <a:cs typeface="A  Mitra_2 (MRT)" panose="00000700000000000000" pitchFamily="2" charset="-78"/>
            </a:endParaRPr>
          </a:p>
          <a:p>
            <a:pPr algn="r" rtl="1"/>
            <a:endParaRPr lang="fa-IR" sz="2000" dirty="0">
              <a:cs typeface="A  Mitra_2 (MRT)" panose="00000700000000000000" pitchFamily="2" charset="-78"/>
            </a:endParaRPr>
          </a:p>
          <a:p>
            <a:pPr algn="r" rtl="1"/>
            <a:endParaRPr lang="en-US" dirty="0">
              <a:cs typeface="A  Mitra_2 (MRT)" panose="00000700000000000000" pitchFamily="2" charset="-78"/>
            </a:endParaRPr>
          </a:p>
          <a:p>
            <a:pPr algn="r" rtl="1"/>
            <a:endParaRPr lang="en-US" sz="2000" dirty="0">
              <a:cs typeface="A  Mitra_2 (MRT)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461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93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  Mitra_3 (MRT)</vt:lpstr>
      <vt:lpstr>Calibri</vt:lpstr>
      <vt:lpstr>Calibri Light</vt:lpstr>
      <vt:lpstr>Arial</vt:lpstr>
      <vt:lpstr>A  Mitra_2 (MRT)</vt:lpstr>
      <vt:lpstr>Office Theme</vt:lpstr>
      <vt:lpstr>سرتیتر های موضوع «توانایی» در دسته کتابچه</vt:lpstr>
      <vt:lpstr>تیتر های بهمن 98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سرتیتر های موضوع توانایی در دسته کتابچه</dc:title>
  <dc:creator>Arsalan S</dc:creator>
  <cp:lastModifiedBy>Arsalan S</cp:lastModifiedBy>
  <cp:revision>9</cp:revision>
  <dcterms:created xsi:type="dcterms:W3CDTF">2020-04-11T12:08:42Z</dcterms:created>
  <dcterms:modified xsi:type="dcterms:W3CDTF">2020-04-11T15:56:17Z</dcterms:modified>
</cp:coreProperties>
</file>