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98" d="100"/>
          <a:sy n="198" d="100"/>
        </p:scale>
        <p:origin x="22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B8576C-0ACC-47B3-9FE3-48A51BCF454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0A43EE-76A1-4B0D-A958-A976C032E962}">
      <dgm:prSet phldrT="[Text]"/>
      <dgm:spPr/>
      <dgm:t>
        <a:bodyPr/>
        <a:lstStyle/>
        <a:p>
          <a:r>
            <a:rPr lang="fa-IR" dirty="0" smtClean="0"/>
            <a:t>مخاطب کارگاهی</a:t>
          </a:r>
          <a:endParaRPr lang="en-US" dirty="0"/>
        </a:p>
      </dgm:t>
    </dgm:pt>
    <dgm:pt modelId="{28904B1A-F3C2-4F7D-9E9A-0C247AA69057}" type="parTrans" cxnId="{6372FCD2-8DB8-445C-816D-326F8CE29122}">
      <dgm:prSet/>
      <dgm:spPr/>
      <dgm:t>
        <a:bodyPr/>
        <a:lstStyle/>
        <a:p>
          <a:endParaRPr lang="en-US"/>
        </a:p>
      </dgm:t>
    </dgm:pt>
    <dgm:pt modelId="{F467CC2C-BBE6-44D4-A1C3-4504B9B4F7F7}" type="sibTrans" cxnId="{6372FCD2-8DB8-445C-816D-326F8CE29122}">
      <dgm:prSet/>
      <dgm:spPr/>
      <dgm:t>
        <a:bodyPr/>
        <a:lstStyle/>
        <a:p>
          <a:endParaRPr lang="en-US"/>
        </a:p>
      </dgm:t>
    </dgm:pt>
    <dgm:pt modelId="{74BC29DC-15F1-4179-A0F7-DE5109AF2725}">
      <dgm:prSet phldrT="[Text]" phldr="1"/>
      <dgm:spPr/>
      <dgm:t>
        <a:bodyPr/>
        <a:lstStyle/>
        <a:p>
          <a:endParaRPr lang="en-US"/>
        </a:p>
      </dgm:t>
    </dgm:pt>
    <dgm:pt modelId="{FAF7D2A6-5E9F-4345-B605-52C63E9AF956}" type="parTrans" cxnId="{9BAE5C33-7235-4418-B000-41F02756099C}">
      <dgm:prSet/>
      <dgm:spPr/>
      <dgm:t>
        <a:bodyPr/>
        <a:lstStyle/>
        <a:p>
          <a:endParaRPr lang="en-US"/>
        </a:p>
      </dgm:t>
    </dgm:pt>
    <dgm:pt modelId="{031872BF-621D-4D9B-A45D-7B51A2F21E3A}" type="sibTrans" cxnId="{9BAE5C33-7235-4418-B000-41F02756099C}">
      <dgm:prSet/>
      <dgm:spPr/>
      <dgm:t>
        <a:bodyPr/>
        <a:lstStyle/>
        <a:p>
          <a:endParaRPr lang="en-US"/>
        </a:p>
      </dgm:t>
    </dgm:pt>
    <dgm:pt modelId="{BFE14D85-E1CC-45FA-826E-58327FD9AFF2}">
      <dgm:prSet phldrT="[Text]" phldr="1"/>
      <dgm:spPr/>
      <dgm:t>
        <a:bodyPr/>
        <a:lstStyle/>
        <a:p>
          <a:endParaRPr lang="en-US"/>
        </a:p>
      </dgm:t>
    </dgm:pt>
    <dgm:pt modelId="{FED58A71-4D8B-4B76-8BEE-971E44088FB0}" type="parTrans" cxnId="{9859693F-BD6E-4D84-9A5E-592658253063}">
      <dgm:prSet/>
      <dgm:spPr/>
      <dgm:t>
        <a:bodyPr/>
        <a:lstStyle/>
        <a:p>
          <a:endParaRPr lang="en-US"/>
        </a:p>
      </dgm:t>
    </dgm:pt>
    <dgm:pt modelId="{7E59F5D8-D818-47F1-987E-2CAAB76A8992}" type="sibTrans" cxnId="{9859693F-BD6E-4D84-9A5E-592658253063}">
      <dgm:prSet/>
      <dgm:spPr/>
      <dgm:t>
        <a:bodyPr/>
        <a:lstStyle/>
        <a:p>
          <a:endParaRPr lang="en-US"/>
        </a:p>
      </dgm:t>
    </dgm:pt>
    <dgm:pt modelId="{4056F868-6031-4ACE-B20A-0F144DA05655}">
      <dgm:prSet phldrT="[Text]" phldr="1"/>
      <dgm:spPr/>
      <dgm:t>
        <a:bodyPr/>
        <a:lstStyle/>
        <a:p>
          <a:endParaRPr lang="en-US"/>
        </a:p>
      </dgm:t>
    </dgm:pt>
    <dgm:pt modelId="{BA34171E-7625-4DEA-98ED-39CF69C9DC0B}" type="parTrans" cxnId="{122C104E-3C50-4545-B6C9-AC0F5D45CDF1}">
      <dgm:prSet/>
      <dgm:spPr/>
      <dgm:t>
        <a:bodyPr/>
        <a:lstStyle/>
        <a:p>
          <a:endParaRPr lang="en-US"/>
        </a:p>
      </dgm:t>
    </dgm:pt>
    <dgm:pt modelId="{CE00DFC5-F5CA-4687-8E92-6ACC752B258A}" type="sibTrans" cxnId="{122C104E-3C50-4545-B6C9-AC0F5D45CDF1}">
      <dgm:prSet/>
      <dgm:spPr/>
      <dgm:t>
        <a:bodyPr/>
        <a:lstStyle/>
        <a:p>
          <a:endParaRPr lang="en-US"/>
        </a:p>
      </dgm:t>
    </dgm:pt>
    <dgm:pt modelId="{FC0F3C4E-4737-4F1B-A9C7-0DA925AFE5E3}">
      <dgm:prSet phldrT="[Text]" phldr="1"/>
      <dgm:spPr/>
      <dgm:t>
        <a:bodyPr/>
        <a:lstStyle/>
        <a:p>
          <a:endParaRPr lang="en-US"/>
        </a:p>
      </dgm:t>
    </dgm:pt>
    <dgm:pt modelId="{FAD99C81-E189-4065-A4B6-A64605625675}" type="parTrans" cxnId="{7C6547CD-0F58-4D17-B702-97425DEF46FE}">
      <dgm:prSet/>
      <dgm:spPr/>
      <dgm:t>
        <a:bodyPr/>
        <a:lstStyle/>
        <a:p>
          <a:endParaRPr lang="en-US"/>
        </a:p>
      </dgm:t>
    </dgm:pt>
    <dgm:pt modelId="{3EAA324C-0927-426D-8C46-19A623CD89EC}" type="sibTrans" cxnId="{7C6547CD-0F58-4D17-B702-97425DEF46FE}">
      <dgm:prSet/>
      <dgm:spPr/>
      <dgm:t>
        <a:bodyPr/>
        <a:lstStyle/>
        <a:p>
          <a:endParaRPr lang="en-US"/>
        </a:p>
      </dgm:t>
    </dgm:pt>
    <dgm:pt modelId="{4941E767-F6AD-4848-956D-D78F0F047DF1}">
      <dgm:prSet phldrT="[Text]" phldr="1"/>
      <dgm:spPr/>
      <dgm:t>
        <a:bodyPr/>
        <a:lstStyle/>
        <a:p>
          <a:endParaRPr lang="en-US"/>
        </a:p>
      </dgm:t>
    </dgm:pt>
    <dgm:pt modelId="{949A962F-76E6-4C81-A49B-4555BF804C24}" type="parTrans" cxnId="{138ED687-9B2F-4B6D-B521-F4524879DD6E}">
      <dgm:prSet/>
      <dgm:spPr/>
      <dgm:t>
        <a:bodyPr/>
        <a:lstStyle/>
        <a:p>
          <a:endParaRPr lang="en-US"/>
        </a:p>
      </dgm:t>
    </dgm:pt>
    <dgm:pt modelId="{2CB192EE-9F23-4201-B90C-44288416BA1D}" type="sibTrans" cxnId="{138ED687-9B2F-4B6D-B521-F4524879DD6E}">
      <dgm:prSet/>
      <dgm:spPr/>
      <dgm:t>
        <a:bodyPr/>
        <a:lstStyle/>
        <a:p>
          <a:endParaRPr lang="en-US"/>
        </a:p>
      </dgm:t>
    </dgm:pt>
    <dgm:pt modelId="{907D9C2F-A5AD-4F0E-AA44-36806AED4220}" type="pres">
      <dgm:prSet presAssocID="{5CB8576C-0ACC-47B3-9FE3-48A51BCF454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1F2EE15-334B-4184-BED8-F26D2444FF3A}" type="pres">
      <dgm:prSet presAssocID="{E70A43EE-76A1-4B0D-A958-A976C032E962}" presName="root1" presStyleCnt="0"/>
      <dgm:spPr/>
    </dgm:pt>
    <dgm:pt modelId="{2ABB6ABC-775D-4277-9AF4-C0BF0610C478}" type="pres">
      <dgm:prSet presAssocID="{E70A43EE-76A1-4B0D-A958-A976C032E96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582F56-2774-4447-A01A-AA2F8A5EE4B6}" type="pres">
      <dgm:prSet presAssocID="{E70A43EE-76A1-4B0D-A958-A976C032E962}" presName="level2hierChild" presStyleCnt="0"/>
      <dgm:spPr/>
    </dgm:pt>
    <dgm:pt modelId="{44BE5137-B3D8-4C87-BFBD-D308468207B8}" type="pres">
      <dgm:prSet presAssocID="{FAF7D2A6-5E9F-4345-B605-52C63E9AF956}" presName="conn2-1" presStyleLbl="parChTrans1D2" presStyleIdx="0" presStyleCnt="2"/>
      <dgm:spPr/>
    </dgm:pt>
    <dgm:pt modelId="{50CF7ABE-15CB-45CE-8456-55A74C684BD9}" type="pres">
      <dgm:prSet presAssocID="{FAF7D2A6-5E9F-4345-B605-52C63E9AF956}" presName="connTx" presStyleLbl="parChTrans1D2" presStyleIdx="0" presStyleCnt="2"/>
      <dgm:spPr/>
    </dgm:pt>
    <dgm:pt modelId="{C260E2E0-14EB-45F4-98D1-4D71B94EFE01}" type="pres">
      <dgm:prSet presAssocID="{74BC29DC-15F1-4179-A0F7-DE5109AF2725}" presName="root2" presStyleCnt="0"/>
      <dgm:spPr/>
    </dgm:pt>
    <dgm:pt modelId="{75B95AC6-2B63-43B4-A129-1958D3E3211D}" type="pres">
      <dgm:prSet presAssocID="{74BC29DC-15F1-4179-A0F7-DE5109AF2725}" presName="LevelTwoTextNode" presStyleLbl="node2" presStyleIdx="0" presStyleCnt="2">
        <dgm:presLayoutVars>
          <dgm:chPref val="3"/>
        </dgm:presLayoutVars>
      </dgm:prSet>
      <dgm:spPr/>
    </dgm:pt>
    <dgm:pt modelId="{0B044061-9B46-4D39-B32A-FF257C9C8FB8}" type="pres">
      <dgm:prSet presAssocID="{74BC29DC-15F1-4179-A0F7-DE5109AF2725}" presName="level3hierChild" presStyleCnt="0"/>
      <dgm:spPr/>
    </dgm:pt>
    <dgm:pt modelId="{99CD0561-915F-4F3A-B742-F47E0BF42C46}" type="pres">
      <dgm:prSet presAssocID="{FED58A71-4D8B-4B76-8BEE-971E44088FB0}" presName="conn2-1" presStyleLbl="parChTrans1D3" presStyleIdx="0" presStyleCnt="3"/>
      <dgm:spPr/>
    </dgm:pt>
    <dgm:pt modelId="{734819D6-BCE2-41D4-B03C-8E9217BB3E1D}" type="pres">
      <dgm:prSet presAssocID="{FED58A71-4D8B-4B76-8BEE-971E44088FB0}" presName="connTx" presStyleLbl="parChTrans1D3" presStyleIdx="0" presStyleCnt="3"/>
      <dgm:spPr/>
    </dgm:pt>
    <dgm:pt modelId="{9F3DC1F3-BD9E-4244-8E98-3702990E7B45}" type="pres">
      <dgm:prSet presAssocID="{BFE14D85-E1CC-45FA-826E-58327FD9AFF2}" presName="root2" presStyleCnt="0"/>
      <dgm:spPr/>
    </dgm:pt>
    <dgm:pt modelId="{C429AABF-8810-4FFE-89B4-5B34AF537545}" type="pres">
      <dgm:prSet presAssocID="{BFE14D85-E1CC-45FA-826E-58327FD9AFF2}" presName="LevelTwoTextNode" presStyleLbl="node3" presStyleIdx="0" presStyleCnt="3">
        <dgm:presLayoutVars>
          <dgm:chPref val="3"/>
        </dgm:presLayoutVars>
      </dgm:prSet>
      <dgm:spPr/>
    </dgm:pt>
    <dgm:pt modelId="{DD059C83-9D98-46C6-9718-0D4DCC03630B}" type="pres">
      <dgm:prSet presAssocID="{BFE14D85-E1CC-45FA-826E-58327FD9AFF2}" presName="level3hierChild" presStyleCnt="0"/>
      <dgm:spPr/>
    </dgm:pt>
    <dgm:pt modelId="{AFA91CCC-1D18-433A-B35D-02B45DD6076E}" type="pres">
      <dgm:prSet presAssocID="{BA34171E-7625-4DEA-98ED-39CF69C9DC0B}" presName="conn2-1" presStyleLbl="parChTrans1D3" presStyleIdx="1" presStyleCnt="3"/>
      <dgm:spPr/>
    </dgm:pt>
    <dgm:pt modelId="{C970FFD7-4EC3-496B-8228-13537E6862EE}" type="pres">
      <dgm:prSet presAssocID="{BA34171E-7625-4DEA-98ED-39CF69C9DC0B}" presName="connTx" presStyleLbl="parChTrans1D3" presStyleIdx="1" presStyleCnt="3"/>
      <dgm:spPr/>
    </dgm:pt>
    <dgm:pt modelId="{CD665943-551A-4AC1-B587-551049DCEC62}" type="pres">
      <dgm:prSet presAssocID="{4056F868-6031-4ACE-B20A-0F144DA05655}" presName="root2" presStyleCnt="0"/>
      <dgm:spPr/>
    </dgm:pt>
    <dgm:pt modelId="{F7B12609-59D5-49EC-93B1-DE22FAF152FC}" type="pres">
      <dgm:prSet presAssocID="{4056F868-6031-4ACE-B20A-0F144DA05655}" presName="LevelTwoTextNode" presStyleLbl="node3" presStyleIdx="1" presStyleCnt="3">
        <dgm:presLayoutVars>
          <dgm:chPref val="3"/>
        </dgm:presLayoutVars>
      </dgm:prSet>
      <dgm:spPr/>
    </dgm:pt>
    <dgm:pt modelId="{4F132FC0-FA6B-4A0F-942B-7F22D8B7FDD6}" type="pres">
      <dgm:prSet presAssocID="{4056F868-6031-4ACE-B20A-0F144DA05655}" presName="level3hierChild" presStyleCnt="0"/>
      <dgm:spPr/>
    </dgm:pt>
    <dgm:pt modelId="{C3357FA3-194D-460E-B075-B6FCC1BE40FB}" type="pres">
      <dgm:prSet presAssocID="{FAD99C81-E189-4065-A4B6-A64605625675}" presName="conn2-1" presStyleLbl="parChTrans1D2" presStyleIdx="1" presStyleCnt="2"/>
      <dgm:spPr/>
    </dgm:pt>
    <dgm:pt modelId="{240E4878-E6AD-48FD-9062-7A0C28727FD5}" type="pres">
      <dgm:prSet presAssocID="{FAD99C81-E189-4065-A4B6-A64605625675}" presName="connTx" presStyleLbl="parChTrans1D2" presStyleIdx="1" presStyleCnt="2"/>
      <dgm:spPr/>
    </dgm:pt>
    <dgm:pt modelId="{664C7CFF-088F-4C4B-B82B-EA3446B114C2}" type="pres">
      <dgm:prSet presAssocID="{FC0F3C4E-4737-4F1B-A9C7-0DA925AFE5E3}" presName="root2" presStyleCnt="0"/>
      <dgm:spPr/>
    </dgm:pt>
    <dgm:pt modelId="{C1BBC1D3-1BEE-4B66-993E-F885ED32DC71}" type="pres">
      <dgm:prSet presAssocID="{FC0F3C4E-4737-4F1B-A9C7-0DA925AFE5E3}" presName="LevelTwoTextNode" presStyleLbl="node2" presStyleIdx="1" presStyleCnt="2">
        <dgm:presLayoutVars>
          <dgm:chPref val="3"/>
        </dgm:presLayoutVars>
      </dgm:prSet>
      <dgm:spPr/>
    </dgm:pt>
    <dgm:pt modelId="{8F3963C9-B469-41F9-B164-BCF8EE4BC8A5}" type="pres">
      <dgm:prSet presAssocID="{FC0F3C4E-4737-4F1B-A9C7-0DA925AFE5E3}" presName="level3hierChild" presStyleCnt="0"/>
      <dgm:spPr/>
    </dgm:pt>
    <dgm:pt modelId="{BDCCCC5E-4098-4F24-8CF9-F91E02C6A10D}" type="pres">
      <dgm:prSet presAssocID="{949A962F-76E6-4C81-A49B-4555BF804C24}" presName="conn2-1" presStyleLbl="parChTrans1D3" presStyleIdx="2" presStyleCnt="3"/>
      <dgm:spPr/>
    </dgm:pt>
    <dgm:pt modelId="{7CA2222B-B8ED-418E-8FD7-EAA7CE68BF84}" type="pres">
      <dgm:prSet presAssocID="{949A962F-76E6-4C81-A49B-4555BF804C24}" presName="connTx" presStyleLbl="parChTrans1D3" presStyleIdx="2" presStyleCnt="3"/>
      <dgm:spPr/>
    </dgm:pt>
    <dgm:pt modelId="{70654148-E9D2-4D8F-87D6-7DBEBC17F40B}" type="pres">
      <dgm:prSet presAssocID="{4941E767-F6AD-4848-956D-D78F0F047DF1}" presName="root2" presStyleCnt="0"/>
      <dgm:spPr/>
    </dgm:pt>
    <dgm:pt modelId="{9CDDA9ED-D51C-4E25-AE17-42D16A9BD310}" type="pres">
      <dgm:prSet presAssocID="{4941E767-F6AD-4848-956D-D78F0F047DF1}" presName="LevelTwoTextNode" presStyleLbl="node3" presStyleIdx="2" presStyleCnt="3">
        <dgm:presLayoutVars>
          <dgm:chPref val="3"/>
        </dgm:presLayoutVars>
      </dgm:prSet>
      <dgm:spPr/>
    </dgm:pt>
    <dgm:pt modelId="{6BCB0732-E016-499A-919C-7AEA4FB788DF}" type="pres">
      <dgm:prSet presAssocID="{4941E767-F6AD-4848-956D-D78F0F047DF1}" presName="level3hierChild" presStyleCnt="0"/>
      <dgm:spPr/>
    </dgm:pt>
  </dgm:ptLst>
  <dgm:cxnLst>
    <dgm:cxn modelId="{F2735147-329A-42B7-BB23-A054F9A07F55}" type="presOf" srcId="{FAF7D2A6-5E9F-4345-B605-52C63E9AF956}" destId="{44BE5137-B3D8-4C87-BFBD-D308468207B8}" srcOrd="0" destOrd="0" presId="urn:microsoft.com/office/officeart/2005/8/layout/hierarchy2"/>
    <dgm:cxn modelId="{9E92E456-3573-4712-8A41-3B91454C1E63}" type="presOf" srcId="{FAD99C81-E189-4065-A4B6-A64605625675}" destId="{C3357FA3-194D-460E-B075-B6FCC1BE40FB}" srcOrd="0" destOrd="0" presId="urn:microsoft.com/office/officeart/2005/8/layout/hierarchy2"/>
    <dgm:cxn modelId="{37BCB8C6-0F98-40B1-BED9-4FB6229F9FB4}" type="presOf" srcId="{949A962F-76E6-4C81-A49B-4555BF804C24}" destId="{7CA2222B-B8ED-418E-8FD7-EAA7CE68BF84}" srcOrd="1" destOrd="0" presId="urn:microsoft.com/office/officeart/2005/8/layout/hierarchy2"/>
    <dgm:cxn modelId="{7C6547CD-0F58-4D17-B702-97425DEF46FE}" srcId="{E70A43EE-76A1-4B0D-A958-A976C032E962}" destId="{FC0F3C4E-4737-4F1B-A9C7-0DA925AFE5E3}" srcOrd="1" destOrd="0" parTransId="{FAD99C81-E189-4065-A4B6-A64605625675}" sibTransId="{3EAA324C-0927-426D-8C46-19A623CD89EC}"/>
    <dgm:cxn modelId="{3A97AFBE-9A70-4712-A0DA-377A955C36EA}" type="presOf" srcId="{FAF7D2A6-5E9F-4345-B605-52C63E9AF956}" destId="{50CF7ABE-15CB-45CE-8456-55A74C684BD9}" srcOrd="1" destOrd="0" presId="urn:microsoft.com/office/officeart/2005/8/layout/hierarchy2"/>
    <dgm:cxn modelId="{99C52478-23BE-4F97-A550-0C54DBA81C57}" type="presOf" srcId="{BA34171E-7625-4DEA-98ED-39CF69C9DC0B}" destId="{C970FFD7-4EC3-496B-8228-13537E6862EE}" srcOrd="1" destOrd="0" presId="urn:microsoft.com/office/officeart/2005/8/layout/hierarchy2"/>
    <dgm:cxn modelId="{A5E99E44-E128-479F-8609-9A28636255EE}" type="presOf" srcId="{FED58A71-4D8B-4B76-8BEE-971E44088FB0}" destId="{99CD0561-915F-4F3A-B742-F47E0BF42C46}" srcOrd="0" destOrd="0" presId="urn:microsoft.com/office/officeart/2005/8/layout/hierarchy2"/>
    <dgm:cxn modelId="{818AC4C5-1859-4486-BCEE-FE18D38DD0F3}" type="presOf" srcId="{BFE14D85-E1CC-45FA-826E-58327FD9AFF2}" destId="{C429AABF-8810-4FFE-89B4-5B34AF537545}" srcOrd="0" destOrd="0" presId="urn:microsoft.com/office/officeart/2005/8/layout/hierarchy2"/>
    <dgm:cxn modelId="{A971B3E7-66DC-44E3-87B4-3F4A2D5EB0E4}" type="presOf" srcId="{74BC29DC-15F1-4179-A0F7-DE5109AF2725}" destId="{75B95AC6-2B63-43B4-A129-1958D3E3211D}" srcOrd="0" destOrd="0" presId="urn:microsoft.com/office/officeart/2005/8/layout/hierarchy2"/>
    <dgm:cxn modelId="{9BAE5C33-7235-4418-B000-41F02756099C}" srcId="{E70A43EE-76A1-4B0D-A958-A976C032E962}" destId="{74BC29DC-15F1-4179-A0F7-DE5109AF2725}" srcOrd="0" destOrd="0" parTransId="{FAF7D2A6-5E9F-4345-B605-52C63E9AF956}" sibTransId="{031872BF-621D-4D9B-A45D-7B51A2F21E3A}"/>
    <dgm:cxn modelId="{2FE9C0E1-29DF-4E86-8802-8CC8DD5B6851}" type="presOf" srcId="{4941E767-F6AD-4848-956D-D78F0F047DF1}" destId="{9CDDA9ED-D51C-4E25-AE17-42D16A9BD310}" srcOrd="0" destOrd="0" presId="urn:microsoft.com/office/officeart/2005/8/layout/hierarchy2"/>
    <dgm:cxn modelId="{F677ADD2-2BDE-4E1A-900B-E775CC313380}" type="presOf" srcId="{949A962F-76E6-4C81-A49B-4555BF804C24}" destId="{BDCCCC5E-4098-4F24-8CF9-F91E02C6A10D}" srcOrd="0" destOrd="0" presId="urn:microsoft.com/office/officeart/2005/8/layout/hierarchy2"/>
    <dgm:cxn modelId="{EC4F0154-3506-407F-9713-B84CE226CC6C}" type="presOf" srcId="{FAD99C81-E189-4065-A4B6-A64605625675}" destId="{240E4878-E6AD-48FD-9062-7A0C28727FD5}" srcOrd="1" destOrd="0" presId="urn:microsoft.com/office/officeart/2005/8/layout/hierarchy2"/>
    <dgm:cxn modelId="{6372FCD2-8DB8-445C-816D-326F8CE29122}" srcId="{5CB8576C-0ACC-47B3-9FE3-48A51BCF454A}" destId="{E70A43EE-76A1-4B0D-A958-A976C032E962}" srcOrd="0" destOrd="0" parTransId="{28904B1A-F3C2-4F7D-9E9A-0C247AA69057}" sibTransId="{F467CC2C-BBE6-44D4-A1C3-4504B9B4F7F7}"/>
    <dgm:cxn modelId="{A41B6EE6-B6AF-4F8F-8BFE-CC85CC6CEABB}" type="presOf" srcId="{BA34171E-7625-4DEA-98ED-39CF69C9DC0B}" destId="{AFA91CCC-1D18-433A-B35D-02B45DD6076E}" srcOrd="0" destOrd="0" presId="urn:microsoft.com/office/officeart/2005/8/layout/hierarchy2"/>
    <dgm:cxn modelId="{138ED687-9B2F-4B6D-B521-F4524879DD6E}" srcId="{FC0F3C4E-4737-4F1B-A9C7-0DA925AFE5E3}" destId="{4941E767-F6AD-4848-956D-D78F0F047DF1}" srcOrd="0" destOrd="0" parTransId="{949A962F-76E6-4C81-A49B-4555BF804C24}" sibTransId="{2CB192EE-9F23-4201-B90C-44288416BA1D}"/>
    <dgm:cxn modelId="{5787B133-1102-4247-BCDF-03D4D59D12EE}" type="presOf" srcId="{FC0F3C4E-4737-4F1B-A9C7-0DA925AFE5E3}" destId="{C1BBC1D3-1BEE-4B66-993E-F885ED32DC71}" srcOrd="0" destOrd="0" presId="urn:microsoft.com/office/officeart/2005/8/layout/hierarchy2"/>
    <dgm:cxn modelId="{122C104E-3C50-4545-B6C9-AC0F5D45CDF1}" srcId="{74BC29DC-15F1-4179-A0F7-DE5109AF2725}" destId="{4056F868-6031-4ACE-B20A-0F144DA05655}" srcOrd="1" destOrd="0" parTransId="{BA34171E-7625-4DEA-98ED-39CF69C9DC0B}" sibTransId="{CE00DFC5-F5CA-4687-8E92-6ACC752B258A}"/>
    <dgm:cxn modelId="{9859693F-BD6E-4D84-9A5E-592658253063}" srcId="{74BC29DC-15F1-4179-A0F7-DE5109AF2725}" destId="{BFE14D85-E1CC-45FA-826E-58327FD9AFF2}" srcOrd="0" destOrd="0" parTransId="{FED58A71-4D8B-4B76-8BEE-971E44088FB0}" sibTransId="{7E59F5D8-D818-47F1-987E-2CAAB76A8992}"/>
    <dgm:cxn modelId="{1C06B22E-07D1-4C31-B40B-F5994E5A9F47}" type="presOf" srcId="{5CB8576C-0ACC-47B3-9FE3-48A51BCF454A}" destId="{907D9C2F-A5AD-4F0E-AA44-36806AED4220}" srcOrd="0" destOrd="0" presId="urn:microsoft.com/office/officeart/2005/8/layout/hierarchy2"/>
    <dgm:cxn modelId="{563D17E2-CE40-4EDB-90F4-DEADBBEACFD3}" type="presOf" srcId="{4056F868-6031-4ACE-B20A-0F144DA05655}" destId="{F7B12609-59D5-49EC-93B1-DE22FAF152FC}" srcOrd="0" destOrd="0" presId="urn:microsoft.com/office/officeart/2005/8/layout/hierarchy2"/>
    <dgm:cxn modelId="{56DADACB-8F64-40EC-BA7F-3511E1520292}" type="presOf" srcId="{FED58A71-4D8B-4B76-8BEE-971E44088FB0}" destId="{734819D6-BCE2-41D4-B03C-8E9217BB3E1D}" srcOrd="1" destOrd="0" presId="urn:microsoft.com/office/officeart/2005/8/layout/hierarchy2"/>
    <dgm:cxn modelId="{CDF3F0AC-D0D7-40EB-98C1-C357BCD20E1A}" type="presOf" srcId="{E70A43EE-76A1-4B0D-A958-A976C032E962}" destId="{2ABB6ABC-775D-4277-9AF4-C0BF0610C478}" srcOrd="0" destOrd="0" presId="urn:microsoft.com/office/officeart/2005/8/layout/hierarchy2"/>
    <dgm:cxn modelId="{AC44C72E-1CE9-4EDF-B4F6-38A91941ED72}" type="presParOf" srcId="{907D9C2F-A5AD-4F0E-AA44-36806AED4220}" destId="{F1F2EE15-334B-4184-BED8-F26D2444FF3A}" srcOrd="0" destOrd="0" presId="urn:microsoft.com/office/officeart/2005/8/layout/hierarchy2"/>
    <dgm:cxn modelId="{AE1678F2-0878-4364-A7D6-ACF5DEA824F3}" type="presParOf" srcId="{F1F2EE15-334B-4184-BED8-F26D2444FF3A}" destId="{2ABB6ABC-775D-4277-9AF4-C0BF0610C478}" srcOrd="0" destOrd="0" presId="urn:microsoft.com/office/officeart/2005/8/layout/hierarchy2"/>
    <dgm:cxn modelId="{ED56351E-CEA5-432C-ADFE-7E167BC65FAB}" type="presParOf" srcId="{F1F2EE15-334B-4184-BED8-F26D2444FF3A}" destId="{16582F56-2774-4447-A01A-AA2F8A5EE4B6}" srcOrd="1" destOrd="0" presId="urn:microsoft.com/office/officeart/2005/8/layout/hierarchy2"/>
    <dgm:cxn modelId="{A9D765FC-0F3F-4D75-8CDA-6F7567876DF7}" type="presParOf" srcId="{16582F56-2774-4447-A01A-AA2F8A5EE4B6}" destId="{44BE5137-B3D8-4C87-BFBD-D308468207B8}" srcOrd="0" destOrd="0" presId="urn:microsoft.com/office/officeart/2005/8/layout/hierarchy2"/>
    <dgm:cxn modelId="{A3E4395A-1C67-49A6-9BDF-ECAE28185DDE}" type="presParOf" srcId="{44BE5137-B3D8-4C87-BFBD-D308468207B8}" destId="{50CF7ABE-15CB-45CE-8456-55A74C684BD9}" srcOrd="0" destOrd="0" presId="urn:microsoft.com/office/officeart/2005/8/layout/hierarchy2"/>
    <dgm:cxn modelId="{6B707E0D-8166-4A7E-81D3-33E489FFE58F}" type="presParOf" srcId="{16582F56-2774-4447-A01A-AA2F8A5EE4B6}" destId="{C260E2E0-14EB-45F4-98D1-4D71B94EFE01}" srcOrd="1" destOrd="0" presId="urn:microsoft.com/office/officeart/2005/8/layout/hierarchy2"/>
    <dgm:cxn modelId="{804430FB-8DC9-44A7-AB8E-FE1175B0D444}" type="presParOf" srcId="{C260E2E0-14EB-45F4-98D1-4D71B94EFE01}" destId="{75B95AC6-2B63-43B4-A129-1958D3E3211D}" srcOrd="0" destOrd="0" presId="urn:microsoft.com/office/officeart/2005/8/layout/hierarchy2"/>
    <dgm:cxn modelId="{C239DE29-108B-496D-B5C3-33DFC44393E9}" type="presParOf" srcId="{C260E2E0-14EB-45F4-98D1-4D71B94EFE01}" destId="{0B044061-9B46-4D39-B32A-FF257C9C8FB8}" srcOrd="1" destOrd="0" presId="urn:microsoft.com/office/officeart/2005/8/layout/hierarchy2"/>
    <dgm:cxn modelId="{983B1A13-FAAF-424C-A210-8B3A7699A0DD}" type="presParOf" srcId="{0B044061-9B46-4D39-B32A-FF257C9C8FB8}" destId="{99CD0561-915F-4F3A-B742-F47E0BF42C46}" srcOrd="0" destOrd="0" presId="urn:microsoft.com/office/officeart/2005/8/layout/hierarchy2"/>
    <dgm:cxn modelId="{B3DA1C8C-F6E3-4546-90C7-54B3B5664CE0}" type="presParOf" srcId="{99CD0561-915F-4F3A-B742-F47E0BF42C46}" destId="{734819D6-BCE2-41D4-B03C-8E9217BB3E1D}" srcOrd="0" destOrd="0" presId="urn:microsoft.com/office/officeart/2005/8/layout/hierarchy2"/>
    <dgm:cxn modelId="{49A5ED36-4290-4A8C-9A71-1E53CE271CB4}" type="presParOf" srcId="{0B044061-9B46-4D39-B32A-FF257C9C8FB8}" destId="{9F3DC1F3-BD9E-4244-8E98-3702990E7B45}" srcOrd="1" destOrd="0" presId="urn:microsoft.com/office/officeart/2005/8/layout/hierarchy2"/>
    <dgm:cxn modelId="{5C9A7BDB-B40F-4A70-A8F6-ED60E5E8D86F}" type="presParOf" srcId="{9F3DC1F3-BD9E-4244-8E98-3702990E7B45}" destId="{C429AABF-8810-4FFE-89B4-5B34AF537545}" srcOrd="0" destOrd="0" presId="urn:microsoft.com/office/officeart/2005/8/layout/hierarchy2"/>
    <dgm:cxn modelId="{69A42105-2D3F-443C-9968-C3CFBF6D437F}" type="presParOf" srcId="{9F3DC1F3-BD9E-4244-8E98-3702990E7B45}" destId="{DD059C83-9D98-46C6-9718-0D4DCC03630B}" srcOrd="1" destOrd="0" presId="urn:microsoft.com/office/officeart/2005/8/layout/hierarchy2"/>
    <dgm:cxn modelId="{204C5EBF-13D3-4809-B59F-3946524537ED}" type="presParOf" srcId="{0B044061-9B46-4D39-B32A-FF257C9C8FB8}" destId="{AFA91CCC-1D18-433A-B35D-02B45DD6076E}" srcOrd="2" destOrd="0" presId="urn:microsoft.com/office/officeart/2005/8/layout/hierarchy2"/>
    <dgm:cxn modelId="{AEB7E5D5-1427-44C1-A23C-0038C3D1928D}" type="presParOf" srcId="{AFA91CCC-1D18-433A-B35D-02B45DD6076E}" destId="{C970FFD7-4EC3-496B-8228-13537E6862EE}" srcOrd="0" destOrd="0" presId="urn:microsoft.com/office/officeart/2005/8/layout/hierarchy2"/>
    <dgm:cxn modelId="{7F914C1B-6F83-4451-AFE3-14AA1ED5972C}" type="presParOf" srcId="{0B044061-9B46-4D39-B32A-FF257C9C8FB8}" destId="{CD665943-551A-4AC1-B587-551049DCEC62}" srcOrd="3" destOrd="0" presId="urn:microsoft.com/office/officeart/2005/8/layout/hierarchy2"/>
    <dgm:cxn modelId="{7255F52C-FD56-4E5C-AD70-E2B79E5D5B81}" type="presParOf" srcId="{CD665943-551A-4AC1-B587-551049DCEC62}" destId="{F7B12609-59D5-49EC-93B1-DE22FAF152FC}" srcOrd="0" destOrd="0" presId="urn:microsoft.com/office/officeart/2005/8/layout/hierarchy2"/>
    <dgm:cxn modelId="{80F90092-B24B-4F5E-B72B-7194F26CA378}" type="presParOf" srcId="{CD665943-551A-4AC1-B587-551049DCEC62}" destId="{4F132FC0-FA6B-4A0F-942B-7F22D8B7FDD6}" srcOrd="1" destOrd="0" presId="urn:microsoft.com/office/officeart/2005/8/layout/hierarchy2"/>
    <dgm:cxn modelId="{4C822A26-DE4D-4299-B7DD-2F8C39514C2B}" type="presParOf" srcId="{16582F56-2774-4447-A01A-AA2F8A5EE4B6}" destId="{C3357FA3-194D-460E-B075-B6FCC1BE40FB}" srcOrd="2" destOrd="0" presId="urn:microsoft.com/office/officeart/2005/8/layout/hierarchy2"/>
    <dgm:cxn modelId="{C34D09FB-E9B2-4E76-BFDC-4742459CE059}" type="presParOf" srcId="{C3357FA3-194D-460E-B075-B6FCC1BE40FB}" destId="{240E4878-E6AD-48FD-9062-7A0C28727FD5}" srcOrd="0" destOrd="0" presId="urn:microsoft.com/office/officeart/2005/8/layout/hierarchy2"/>
    <dgm:cxn modelId="{9441BC58-A17C-4D49-A1E2-B0733E75B4F4}" type="presParOf" srcId="{16582F56-2774-4447-A01A-AA2F8A5EE4B6}" destId="{664C7CFF-088F-4C4B-B82B-EA3446B114C2}" srcOrd="3" destOrd="0" presId="urn:microsoft.com/office/officeart/2005/8/layout/hierarchy2"/>
    <dgm:cxn modelId="{589A22C6-B692-42AD-99DD-AE5EF7D31007}" type="presParOf" srcId="{664C7CFF-088F-4C4B-B82B-EA3446B114C2}" destId="{C1BBC1D3-1BEE-4B66-993E-F885ED32DC71}" srcOrd="0" destOrd="0" presId="urn:microsoft.com/office/officeart/2005/8/layout/hierarchy2"/>
    <dgm:cxn modelId="{FB393E09-0EF6-4D0B-8EFC-7433060DF55E}" type="presParOf" srcId="{664C7CFF-088F-4C4B-B82B-EA3446B114C2}" destId="{8F3963C9-B469-41F9-B164-BCF8EE4BC8A5}" srcOrd="1" destOrd="0" presId="urn:microsoft.com/office/officeart/2005/8/layout/hierarchy2"/>
    <dgm:cxn modelId="{F870A346-781F-4140-A992-1A2DFDBE8199}" type="presParOf" srcId="{8F3963C9-B469-41F9-B164-BCF8EE4BC8A5}" destId="{BDCCCC5E-4098-4F24-8CF9-F91E02C6A10D}" srcOrd="0" destOrd="0" presId="urn:microsoft.com/office/officeart/2005/8/layout/hierarchy2"/>
    <dgm:cxn modelId="{2D623074-C126-41C3-A8BC-ABB8ACF84554}" type="presParOf" srcId="{BDCCCC5E-4098-4F24-8CF9-F91E02C6A10D}" destId="{7CA2222B-B8ED-418E-8FD7-EAA7CE68BF84}" srcOrd="0" destOrd="0" presId="urn:microsoft.com/office/officeart/2005/8/layout/hierarchy2"/>
    <dgm:cxn modelId="{5CD65B64-8B8F-4F93-8049-DDEB2402B656}" type="presParOf" srcId="{8F3963C9-B469-41F9-B164-BCF8EE4BC8A5}" destId="{70654148-E9D2-4D8F-87D6-7DBEBC17F40B}" srcOrd="1" destOrd="0" presId="urn:microsoft.com/office/officeart/2005/8/layout/hierarchy2"/>
    <dgm:cxn modelId="{6701BA15-752E-4A95-9E48-508B5E0DC8CE}" type="presParOf" srcId="{70654148-E9D2-4D8F-87D6-7DBEBC17F40B}" destId="{9CDDA9ED-D51C-4E25-AE17-42D16A9BD310}" srcOrd="0" destOrd="0" presId="urn:microsoft.com/office/officeart/2005/8/layout/hierarchy2"/>
    <dgm:cxn modelId="{6FB28B91-767A-483C-9FA1-819411B4A879}" type="presParOf" srcId="{70654148-E9D2-4D8F-87D6-7DBEBC17F40B}" destId="{6BCB0732-E016-499A-919C-7AEA4FB788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B6ABC-775D-4277-9AF4-C0BF0610C478}">
      <dsp:nvSpPr>
        <dsp:cNvPr id="0" name=""/>
        <dsp:cNvSpPr/>
      </dsp:nvSpPr>
      <dsp:spPr>
        <a:xfrm>
          <a:off x="2116" y="2482188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500" kern="1200" dirty="0" smtClean="0"/>
            <a:t>مخاطب کارگاهی</a:t>
          </a:r>
          <a:endParaRPr lang="en-US" sz="3500" kern="1200" dirty="0"/>
        </a:p>
      </dsp:txBody>
      <dsp:txXfrm>
        <a:off x="33423" y="2513495"/>
        <a:ext cx="2075219" cy="1006302"/>
      </dsp:txXfrm>
    </dsp:sp>
    <dsp:sp modelId="{44BE5137-B3D8-4C87-BFBD-D308468207B8}">
      <dsp:nvSpPr>
        <dsp:cNvPr id="0" name=""/>
        <dsp:cNvSpPr/>
      </dsp:nvSpPr>
      <dsp:spPr>
        <a:xfrm rot="18770822">
          <a:off x="1938782" y="2537922"/>
          <a:ext cx="1257468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257468" y="177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6079" y="2524240"/>
        <a:ext cx="62873" cy="62873"/>
      </dsp:txXfrm>
    </dsp:sp>
    <dsp:sp modelId="{75B95AC6-2B63-43B4-A129-1958D3E3211D}">
      <dsp:nvSpPr>
        <dsp:cNvPr id="0" name=""/>
        <dsp:cNvSpPr/>
      </dsp:nvSpPr>
      <dsp:spPr>
        <a:xfrm>
          <a:off x="2995083" y="1560248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3026390" y="1591555"/>
        <a:ext cx="2075219" cy="1006302"/>
      </dsp:txXfrm>
    </dsp:sp>
    <dsp:sp modelId="{99CD0561-915F-4F3A-B742-F47E0BF42C46}">
      <dsp:nvSpPr>
        <dsp:cNvPr id="0" name=""/>
        <dsp:cNvSpPr/>
      </dsp:nvSpPr>
      <dsp:spPr>
        <a:xfrm rot="19457599">
          <a:off x="5033933" y="1769638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34155" y="1761065"/>
        <a:ext cx="52654" cy="52654"/>
      </dsp:txXfrm>
    </dsp:sp>
    <dsp:sp modelId="{C429AABF-8810-4FFE-89B4-5B34AF537545}">
      <dsp:nvSpPr>
        <dsp:cNvPr id="0" name=""/>
        <dsp:cNvSpPr/>
      </dsp:nvSpPr>
      <dsp:spPr>
        <a:xfrm>
          <a:off x="5988050" y="945620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6019357" y="976927"/>
        <a:ext cx="2075219" cy="1006302"/>
      </dsp:txXfrm>
    </dsp:sp>
    <dsp:sp modelId="{AFA91CCC-1D18-433A-B35D-02B45DD6076E}">
      <dsp:nvSpPr>
        <dsp:cNvPr id="0" name=""/>
        <dsp:cNvSpPr/>
      </dsp:nvSpPr>
      <dsp:spPr>
        <a:xfrm rot="2142401">
          <a:off x="5033933" y="2384266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34155" y="2375692"/>
        <a:ext cx="52654" cy="52654"/>
      </dsp:txXfrm>
    </dsp:sp>
    <dsp:sp modelId="{F7B12609-59D5-49EC-93B1-DE22FAF152FC}">
      <dsp:nvSpPr>
        <dsp:cNvPr id="0" name=""/>
        <dsp:cNvSpPr/>
      </dsp:nvSpPr>
      <dsp:spPr>
        <a:xfrm>
          <a:off x="5988050" y="2174875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6019357" y="2206182"/>
        <a:ext cx="2075219" cy="1006302"/>
      </dsp:txXfrm>
    </dsp:sp>
    <dsp:sp modelId="{C3357FA3-194D-460E-B075-B6FCC1BE40FB}">
      <dsp:nvSpPr>
        <dsp:cNvPr id="0" name=""/>
        <dsp:cNvSpPr/>
      </dsp:nvSpPr>
      <dsp:spPr>
        <a:xfrm rot="2829178">
          <a:off x="1938782" y="3459863"/>
          <a:ext cx="1257468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257468" y="177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6079" y="3446180"/>
        <a:ext cx="62873" cy="62873"/>
      </dsp:txXfrm>
    </dsp:sp>
    <dsp:sp modelId="{C1BBC1D3-1BEE-4B66-993E-F885ED32DC71}">
      <dsp:nvSpPr>
        <dsp:cNvPr id="0" name=""/>
        <dsp:cNvSpPr/>
      </dsp:nvSpPr>
      <dsp:spPr>
        <a:xfrm>
          <a:off x="2995083" y="3404129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3026390" y="3435436"/>
        <a:ext cx="2075219" cy="1006302"/>
      </dsp:txXfrm>
    </dsp:sp>
    <dsp:sp modelId="{BDCCCC5E-4098-4F24-8CF9-F91E02C6A10D}">
      <dsp:nvSpPr>
        <dsp:cNvPr id="0" name=""/>
        <dsp:cNvSpPr/>
      </dsp:nvSpPr>
      <dsp:spPr>
        <a:xfrm>
          <a:off x="5132916" y="3920833"/>
          <a:ext cx="855133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855133" y="177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39105" y="3917209"/>
        <a:ext cx="42756" cy="42756"/>
      </dsp:txXfrm>
    </dsp:sp>
    <dsp:sp modelId="{9CDDA9ED-D51C-4E25-AE17-42D16A9BD310}">
      <dsp:nvSpPr>
        <dsp:cNvPr id="0" name=""/>
        <dsp:cNvSpPr/>
      </dsp:nvSpPr>
      <dsp:spPr>
        <a:xfrm>
          <a:off x="5988050" y="3404129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6019357" y="3435436"/>
        <a:ext cx="2075219" cy="1006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7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6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0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0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6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8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0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8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2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4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ACA1-0A8E-4F9B-9666-D84FF6EFD303}" type="datetimeFigureOut">
              <a:rPr lang="en-US" smtClean="0"/>
              <a:t>14/12/2019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7B59D-46CD-4CD1-854A-8A64BD01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8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5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6997528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939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Arsalan S</dc:creator>
  <cp:lastModifiedBy>Arsalan S</cp:lastModifiedBy>
  <cp:revision>2</cp:revision>
  <dcterms:created xsi:type="dcterms:W3CDTF">2019-12-14T08:41:08Z</dcterms:created>
  <dcterms:modified xsi:type="dcterms:W3CDTF">2019-12-14T09:39:46Z</dcterms:modified>
</cp:coreProperties>
</file>